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25200000" cx="18000000"/>
  <p:notesSz cx="6858000" cy="9144000"/>
  <p:embeddedFontLst>
    <p:embeddedFont>
      <p:font typeface="Raleway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37">
          <p15:clr>
            <a:srgbClr val="A4A3A4"/>
          </p15:clr>
        </p15:guide>
        <p15:guide id="2" pos="56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37" orient="horz"/>
        <p:guide pos="566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2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de02251d2_0_0:notes"/>
          <p:cNvSpPr/>
          <p:nvPr>
            <p:ph idx="2" type="sldImg"/>
          </p:nvPr>
        </p:nvSpPr>
        <p:spPr>
          <a:xfrm>
            <a:off x="2204692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de02251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2204692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daef42baa_0_2:notes"/>
          <p:cNvSpPr/>
          <p:nvPr>
            <p:ph idx="2" type="sldImg"/>
          </p:nvPr>
        </p:nvSpPr>
        <p:spPr>
          <a:xfrm>
            <a:off x="2204692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daef42b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daef42baa_0_7:notes"/>
          <p:cNvSpPr/>
          <p:nvPr>
            <p:ph idx="2" type="sldImg"/>
          </p:nvPr>
        </p:nvSpPr>
        <p:spPr>
          <a:xfrm>
            <a:off x="2204692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daef42ba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13599" y="3647962"/>
            <a:ext cx="16772700" cy="10056600"/>
          </a:xfrm>
          <a:prstGeom prst="rect">
            <a:avLst/>
          </a:prstGeom>
        </p:spPr>
        <p:txBody>
          <a:bodyPr anchorCtr="0" anchor="b" bIns="306800" lIns="306800" spcFirstLastPara="1" rIns="306800" wrap="square" tIns="306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13583" y="13885477"/>
            <a:ext cx="16772700" cy="38832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13583" y="5419335"/>
            <a:ext cx="16772700" cy="9619800"/>
          </a:xfrm>
          <a:prstGeom prst="rect">
            <a:avLst/>
          </a:prstGeom>
        </p:spPr>
        <p:txBody>
          <a:bodyPr anchorCtr="0" anchor="b" bIns="306800" lIns="306800" spcFirstLastPara="1" rIns="306800" wrap="square" tIns="306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300"/>
              <a:buNone/>
              <a:defRPr sz="40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13583" y="15443972"/>
            <a:ext cx="16772700" cy="63735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indent="-609600" lvl="0" marL="457200" algn="ctr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indent="-533400" lvl="1" marL="91440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2pPr>
            <a:lvl3pPr indent="-533400" lvl="2" marL="137160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3pPr>
            <a:lvl4pPr indent="-533400" lvl="3" marL="18288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4pPr>
            <a:lvl5pPr indent="-533400" lvl="4" marL="228600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5pPr>
            <a:lvl6pPr indent="-533400" lvl="5" marL="274320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6pPr>
            <a:lvl7pPr indent="-533400" lvl="6" marL="32004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7pPr>
            <a:lvl8pPr indent="-533400" lvl="7" marL="365760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8pPr>
            <a:lvl9pPr indent="-533400" lvl="8" marL="411480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13583" y="10537848"/>
            <a:ext cx="16772700" cy="41235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13583" y="2180350"/>
            <a:ext cx="16772700" cy="28065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13583" y="5646422"/>
            <a:ext cx="16772700" cy="167379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indent="-609600" lvl="0" marL="4572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indent="-533400" lvl="1" marL="914400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2pPr>
            <a:lvl3pPr indent="-533400" lvl="2" marL="1371600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3pPr>
            <a:lvl4pPr indent="-533400" lvl="3" marL="18288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4pPr>
            <a:lvl5pPr indent="-533400" lvl="4" marL="2286000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5pPr>
            <a:lvl6pPr indent="-533400" lvl="5" marL="2743200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6pPr>
            <a:lvl7pPr indent="-533400" lvl="6" marL="3200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7pPr>
            <a:lvl8pPr indent="-533400" lvl="7" marL="3657600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8pPr>
            <a:lvl9pPr indent="-533400" lvl="8" marL="4114800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13583" y="2180350"/>
            <a:ext cx="16772700" cy="28065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13583" y="5646422"/>
            <a:ext cx="7873800" cy="167379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indent="-482600" lvl="1" marL="9144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indent="-482600" lvl="2" marL="1371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indent="-482600" lvl="3" marL="18288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indent="-482600" lvl="4" marL="22860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indent="-482600" lvl="5" marL="27432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indent="-482600" lvl="6" marL="32004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indent="-482600" lvl="7" marL="3657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indent="-482600" lvl="8" marL="41148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512598" y="5646422"/>
            <a:ext cx="7873800" cy="167379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indent="-482600" lvl="1" marL="9144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indent="-482600" lvl="2" marL="1371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indent="-482600" lvl="3" marL="18288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indent="-482600" lvl="4" marL="22860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indent="-482600" lvl="5" marL="27432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indent="-482600" lvl="6" marL="32004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indent="-482600" lvl="7" marL="3657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indent="-482600" lvl="8" marL="41148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13583" y="2180350"/>
            <a:ext cx="16772700" cy="28065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13583" y="2722100"/>
            <a:ext cx="5527500" cy="3702300"/>
          </a:xfrm>
          <a:prstGeom prst="rect">
            <a:avLst/>
          </a:prstGeom>
        </p:spPr>
        <p:txBody>
          <a:bodyPr anchorCtr="0" anchor="b" bIns="306800" lIns="306800" spcFirstLastPara="1" rIns="306800" wrap="square" tIns="306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13583" y="6808189"/>
            <a:ext cx="5527500" cy="155769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indent="-482600" lvl="0" marL="4572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indent="-482600" lvl="1" marL="9144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indent="-482600" lvl="2" marL="1371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indent="-482600" lvl="3" marL="18288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indent="-482600" lvl="4" marL="22860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indent="-482600" lvl="5" marL="27432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indent="-482600" lvl="6" marL="32004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indent="-482600" lvl="7" marL="3657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indent="-482600" lvl="8" marL="41148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65059" y="2205459"/>
            <a:ext cx="12535200" cy="200427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000000" y="-612"/>
            <a:ext cx="9000000" cy="25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06800" lIns="306800" spcFirstLastPara="1" rIns="306800" wrap="square" tIns="30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22638" y="6041802"/>
            <a:ext cx="7963200" cy="7262100"/>
          </a:xfrm>
          <a:prstGeom prst="rect">
            <a:avLst/>
          </a:prstGeom>
        </p:spPr>
        <p:txBody>
          <a:bodyPr anchorCtr="0" anchor="b" bIns="306800" lIns="306800" spcFirstLastPara="1" rIns="306800" wrap="square" tIns="306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22638" y="13733351"/>
            <a:ext cx="7963200" cy="6051900"/>
          </a:xfrm>
          <a:prstGeom prst="rect">
            <a:avLst/>
          </a:prstGeom>
        </p:spPr>
        <p:txBody>
          <a:bodyPr anchorCtr="0" anchor="t" bIns="306800" lIns="306800" spcFirstLastPara="1" rIns="306800" wrap="square" tIns="306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723425" y="3547524"/>
            <a:ext cx="7553100" cy="181038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indent="-609600" lvl="0" marL="4572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indent="-533400" lvl="1" marL="914400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2pPr>
            <a:lvl3pPr indent="-533400" lvl="2" marL="1371600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3pPr>
            <a:lvl4pPr indent="-533400" lvl="3" marL="18288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4pPr>
            <a:lvl5pPr indent="-533400" lvl="4" marL="2286000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5pPr>
            <a:lvl6pPr indent="-533400" lvl="5" marL="2743200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6pPr>
            <a:lvl7pPr indent="-533400" lvl="6" marL="3200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7pPr>
            <a:lvl8pPr indent="-533400" lvl="7" marL="3657600">
              <a:spcBef>
                <a:spcPts val="0"/>
              </a:spcBef>
              <a:spcAft>
                <a:spcPts val="0"/>
              </a:spcAft>
              <a:buSzPts val="4800"/>
              <a:buChar char="○"/>
              <a:defRPr/>
            </a:lvl8pPr>
            <a:lvl9pPr indent="-533400" lvl="8" marL="4114800">
              <a:spcBef>
                <a:spcPts val="0"/>
              </a:spcBef>
              <a:spcAft>
                <a:spcPts val="0"/>
              </a:spcAft>
              <a:buSzPts val="4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13583" y="20727227"/>
            <a:ext cx="11808900" cy="29649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3583" y="2180350"/>
            <a:ext cx="16772700" cy="28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6800" lIns="306800" spcFirstLastPara="1" rIns="306800" wrap="square" tIns="306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13583" y="5646422"/>
            <a:ext cx="16772700" cy="16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6800" lIns="306800" spcFirstLastPara="1" rIns="306800" wrap="square" tIns="306800">
            <a:normAutofit/>
          </a:bodyPr>
          <a:lstStyle>
            <a:lvl1pPr indent="-609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Char char="●"/>
              <a:defRPr sz="6000">
                <a:solidFill>
                  <a:schemeClr val="dk2"/>
                </a:solidFill>
              </a:defRPr>
            </a:lvl1pPr>
            <a:lvl2pPr indent="-533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○"/>
              <a:defRPr sz="4800">
                <a:solidFill>
                  <a:schemeClr val="dk2"/>
                </a:solidFill>
              </a:defRPr>
            </a:lvl2pPr>
            <a:lvl3pPr indent="-533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  <a:defRPr sz="4800">
                <a:solidFill>
                  <a:schemeClr val="dk2"/>
                </a:solidFill>
              </a:defRPr>
            </a:lvl3pPr>
            <a:lvl4pPr indent="-533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4pPr>
            <a:lvl5pPr indent="-533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○"/>
              <a:defRPr sz="4800">
                <a:solidFill>
                  <a:schemeClr val="dk2"/>
                </a:solidFill>
              </a:defRPr>
            </a:lvl5pPr>
            <a:lvl6pPr indent="-533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  <a:defRPr sz="4800">
                <a:solidFill>
                  <a:schemeClr val="dk2"/>
                </a:solidFill>
              </a:defRPr>
            </a:lvl6pPr>
            <a:lvl7pPr indent="-533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7pPr>
            <a:lvl8pPr indent="-533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○"/>
              <a:defRPr sz="4800">
                <a:solidFill>
                  <a:schemeClr val="dk2"/>
                </a:solidFill>
              </a:defRPr>
            </a:lvl8pPr>
            <a:lvl9pPr indent="-533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678067" y="22846906"/>
            <a:ext cx="10800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6800" lIns="306800" spcFirstLastPara="1" rIns="306800" wrap="square" tIns="306800">
            <a:normAutofit/>
          </a:bodyPr>
          <a:lstStyle>
            <a:lvl1pPr lvl="0" algn="r">
              <a:buNone/>
              <a:defRPr sz="3300">
                <a:solidFill>
                  <a:schemeClr val="dk2"/>
                </a:solidFill>
              </a:defRPr>
            </a:lvl1pPr>
            <a:lvl2pPr lvl="1" algn="r">
              <a:buNone/>
              <a:defRPr sz="3300">
                <a:solidFill>
                  <a:schemeClr val="dk2"/>
                </a:solidFill>
              </a:defRPr>
            </a:lvl2pPr>
            <a:lvl3pPr lvl="2" algn="r">
              <a:buNone/>
              <a:defRPr sz="3300">
                <a:solidFill>
                  <a:schemeClr val="dk2"/>
                </a:solidFill>
              </a:defRPr>
            </a:lvl3pPr>
            <a:lvl4pPr lvl="3" algn="r">
              <a:buNone/>
              <a:defRPr sz="3300">
                <a:solidFill>
                  <a:schemeClr val="dk2"/>
                </a:solidFill>
              </a:defRPr>
            </a:lvl4pPr>
            <a:lvl5pPr lvl="4" algn="r">
              <a:buNone/>
              <a:defRPr sz="3300">
                <a:solidFill>
                  <a:schemeClr val="dk2"/>
                </a:solidFill>
              </a:defRPr>
            </a:lvl5pPr>
            <a:lvl6pPr lvl="5" algn="r">
              <a:buNone/>
              <a:defRPr sz="3300">
                <a:solidFill>
                  <a:schemeClr val="dk2"/>
                </a:solidFill>
              </a:defRPr>
            </a:lvl6pPr>
            <a:lvl7pPr lvl="6" algn="r">
              <a:buNone/>
              <a:defRPr sz="3300">
                <a:solidFill>
                  <a:schemeClr val="dk2"/>
                </a:solidFill>
              </a:defRPr>
            </a:lvl7pPr>
            <a:lvl8pPr lvl="7" algn="r">
              <a:buNone/>
              <a:defRPr sz="3300">
                <a:solidFill>
                  <a:schemeClr val="dk2"/>
                </a:solidFill>
              </a:defRPr>
            </a:lvl8pPr>
            <a:lvl9pPr lvl="8" algn="r">
              <a:buNone/>
              <a:defRPr sz="3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8642" r="10958" t="0"/>
          <a:stretch/>
        </p:blipFill>
        <p:spPr>
          <a:xfrm>
            <a:off x="0" y="0"/>
            <a:ext cx="18000001" cy="25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64150" y="4391700"/>
            <a:ext cx="10156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Guide d’exploitation des affiches FIPHFP</a:t>
            </a:r>
            <a:endParaRPr sz="7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764150" y="10543225"/>
            <a:ext cx="7703400" cy="5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</a:rPr>
              <a:t>Chaque affiche est disponible au format Powerpoint.</a:t>
            </a:r>
            <a:endParaRPr sz="4100">
              <a:solidFill>
                <a:srgbClr val="FFFFFF"/>
              </a:solidFill>
            </a:endParaRPr>
          </a:p>
          <a:p>
            <a:pPr indent="-48895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AutoNum type="arabicPeriod"/>
            </a:pPr>
            <a:r>
              <a:rPr lang="en" sz="4100">
                <a:solidFill>
                  <a:srgbClr val="FFFFFF"/>
                </a:solidFill>
              </a:rPr>
              <a:t>Ajoutez votre logo au format .png ou .jpeg</a:t>
            </a:r>
            <a:endParaRPr sz="4100">
              <a:solidFill>
                <a:srgbClr val="FFFFFF"/>
              </a:solidFill>
            </a:endParaRPr>
          </a:p>
          <a:p>
            <a:pPr indent="-48895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AutoNum type="arabicPeriod"/>
            </a:pPr>
            <a:r>
              <a:rPr lang="en" sz="4100">
                <a:solidFill>
                  <a:srgbClr val="FFFFFF"/>
                </a:solidFill>
              </a:rPr>
              <a:t>Exportez le document au format .pdf</a:t>
            </a:r>
            <a:endParaRPr sz="4100">
              <a:solidFill>
                <a:srgbClr val="FFFFFF"/>
              </a:solidFill>
            </a:endParaRPr>
          </a:p>
          <a:p>
            <a:pPr indent="-488950" lvl="0" marL="457200" marR="508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AutoNum type="arabicPeriod"/>
            </a:pPr>
            <a:r>
              <a:rPr lang="en" sz="4100">
                <a:solidFill>
                  <a:srgbClr val="FFFFFF"/>
                </a:solidFill>
              </a:rPr>
              <a:t>Imprimez l’affiche</a:t>
            </a:r>
            <a:endParaRPr sz="4100">
              <a:solidFill>
                <a:srgbClr val="FFFFFF"/>
              </a:solidFill>
            </a:endParaRPr>
          </a:p>
          <a:p>
            <a:pPr indent="0" lvl="0" marL="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</a:rPr>
              <a:t>	Format : 70cm x 50cm</a:t>
            </a:r>
            <a:endParaRPr sz="4100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29875" y="21521450"/>
            <a:ext cx="2509525" cy="2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999999" cy="251975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0706750" y="1610350"/>
            <a:ext cx="352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00"/>
                </a:highlight>
              </a:rPr>
              <a:t>Votre logo</a:t>
            </a:r>
            <a:endParaRPr sz="40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00"/>
                </a:highlight>
              </a:rPr>
              <a:t>ici</a:t>
            </a:r>
            <a:endParaRPr sz="4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999999" cy="2519753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0706750" y="1610350"/>
            <a:ext cx="352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00"/>
                </a:highlight>
              </a:rPr>
              <a:t>Votre logo</a:t>
            </a:r>
            <a:endParaRPr sz="40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00"/>
                </a:highlight>
              </a:rPr>
              <a:t>ici</a:t>
            </a:r>
            <a:endParaRPr sz="4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999999" cy="2519753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0706750" y="1610350"/>
            <a:ext cx="352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00"/>
                </a:highlight>
              </a:rPr>
              <a:t>Votre logo</a:t>
            </a:r>
            <a:endParaRPr sz="40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00"/>
                </a:highlight>
              </a:rPr>
              <a:t>ici</a:t>
            </a:r>
            <a:endParaRPr sz="4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